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7055" y="3188335"/>
            <a:ext cx="5977255" cy="481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368110"/>
            <a:ext cx="1580554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04" y="2253699"/>
            <a:ext cx="1028312" cy="4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2253699"/>
            <a:ext cx="933098" cy="5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165" y="4819650"/>
            <a:ext cx="243776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3047" y="4875619"/>
            <a:ext cx="2085188" cy="4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38555"/>
            <a:ext cx="10657205" cy="5642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7705" y="3896995"/>
            <a:ext cx="14408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2495" y="3789680"/>
            <a:ext cx="95758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7705" y="5437505"/>
            <a:ext cx="119888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7865" y="5544820"/>
            <a:ext cx="97536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4070947"/>
            <a:ext cx="542720" cy="38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0352" y="4899323"/>
            <a:ext cx="1837632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1763" y="5775307"/>
            <a:ext cx="2151838" cy="53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5012" y="1481488"/>
            <a:ext cx="314206" cy="31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498" y="3989618"/>
            <a:ext cx="2494609" cy="54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3073" y="5753892"/>
            <a:ext cx="2561259" cy="5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81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88261" y="2206901"/>
            <a:ext cx="1713853" cy="52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5940" y="3000375"/>
            <a:ext cx="23806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0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77531" y="2177382"/>
            <a:ext cx="2037581" cy="5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7783" y="3054494"/>
            <a:ext cx="1666246" cy="5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87103" y="3138569"/>
            <a:ext cx="837884" cy="5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16" y="4014890"/>
            <a:ext cx="1456775" cy="4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2148781"/>
            <a:ext cx="2570780" cy="4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4181" y="3083096"/>
            <a:ext cx="3437229" cy="48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5490" y="4730115"/>
            <a:ext cx="301815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4056269"/>
            <a:ext cx="1980453" cy="48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4895459"/>
            <a:ext cx="1970931" cy="53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5516" y="1328920"/>
            <a:ext cx="1437732" cy="5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8463" y="3093489"/>
            <a:ext cx="1980453" cy="5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9165" y="4822190"/>
            <a:ext cx="159004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5257269"/>
            <a:ext cx="1713853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6153551"/>
            <a:ext cx="1199697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281137"/>
            <a:ext cx="2837380" cy="4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5088" y="3061919"/>
            <a:ext cx="2218488" cy="54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2166" y="4842701"/>
            <a:ext cx="1713853" cy="52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1611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1467391"/>
            <a:ext cx="1190176" cy="3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6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5060"/>
            <a:ext cx="11340000" cy="2703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3221949"/>
            <a:ext cx="1161612" cy="48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1120" y="3946525"/>
            <a:ext cx="7137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